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4"/>
  </p:notesMasterIdLst>
  <p:handoutMasterIdLst>
    <p:handoutMasterId r:id="rId35"/>
  </p:handoutMasterIdLst>
  <p:sldIdLst>
    <p:sldId id="288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97AC95F-11E1-4FB4-AFCF-DF2951ECC9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505FE0F-086A-4804-A742-92EB4E864B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4915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6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4916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2A3B78-0AB9-4C6C-AE14-3803F3739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CC28-349F-44A3-A625-3541C060F7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2352-F6D1-406A-BEC9-ED883746D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BEBE8-64CD-43AA-877C-20C4ADAA9E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1DF0-40B8-4DC4-BDCD-AEEF17A1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25736-E4C1-438D-8EE3-5E52394B6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DB5A2-BDF1-43C0-B25D-647A42120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D7B6-C042-4193-A8F7-F1EFA732B9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CD57F-8E62-4A0E-941C-F39C5D342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A2D1-E725-4D61-93C5-ABBD3326F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3989E-B26C-44D0-892A-ECBBDA456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81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81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81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4760BE-8187-4A2E-B023-630CCEC90E8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May Madness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The New Nation &amp; Government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journal entry by a Virginia farmer is discussing— 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09800"/>
            <a:ext cx="36957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rgbClr val="FFFF00"/>
                </a:solidFill>
              </a:rPr>
              <a:t>This crop is so hard on the soil.  It is causing the earth to dry up.  My family and I will move farther west and south to find new land that has fresh, good soil.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5400" b="1"/>
              <a:t>F</a:t>
            </a:r>
            <a:r>
              <a:rPr lang="en-US" sz="5400"/>
              <a:t>	corn</a:t>
            </a:r>
          </a:p>
          <a:p>
            <a:pPr>
              <a:buFont typeface="Wingdings" pitchFamily="2" charset="2"/>
              <a:buNone/>
            </a:pPr>
            <a:r>
              <a:rPr lang="en-US" sz="5400" b="1"/>
              <a:t>G</a:t>
            </a:r>
            <a:r>
              <a:rPr lang="en-US" sz="5400"/>
              <a:t>	wheat</a:t>
            </a:r>
          </a:p>
          <a:p>
            <a:pPr>
              <a:buFont typeface="Wingdings" pitchFamily="2" charset="2"/>
              <a:buNone/>
            </a:pPr>
            <a:r>
              <a:rPr lang="en-US" sz="5400" b="1"/>
              <a:t>H</a:t>
            </a:r>
            <a:r>
              <a:rPr lang="en-US" sz="5400"/>
              <a:t>	sugar</a:t>
            </a:r>
          </a:p>
          <a:p>
            <a:pPr>
              <a:buFont typeface="Wingdings" pitchFamily="2" charset="2"/>
              <a:buNone/>
            </a:pPr>
            <a:r>
              <a:rPr lang="en-US" sz="5400" b="1"/>
              <a:t>J</a:t>
            </a:r>
            <a:r>
              <a:rPr lang="en-US" sz="5400"/>
              <a:t>	tobacco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 Virginians moved west, they—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/>
              <a:t>A</a:t>
            </a:r>
            <a:r>
              <a:rPr lang="en-US" sz="3600"/>
              <a:t>		adopted the cultures of the 		American Indians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B</a:t>
            </a:r>
            <a:r>
              <a:rPr lang="en-US" sz="3600"/>
              <a:t>		took their traditions and ideas 	with	them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C</a:t>
            </a:r>
            <a:r>
              <a:rPr lang="en-US" sz="3600"/>
              <a:t>		decided to free the African 	slaves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D	</a:t>
            </a:r>
            <a:r>
              <a:rPr lang="en-US" sz="3600"/>
              <a:t>found gold and silver in the 		mountains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Settlers crossed the Appalachian 	Mountains through—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F</a:t>
            </a:r>
            <a:r>
              <a:rPr lang="en-US" sz="4400"/>
              <a:t>		the Cumberland Gap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G</a:t>
            </a:r>
            <a:r>
              <a:rPr lang="en-US" sz="4400"/>
              <a:t>	Pikes Peak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H</a:t>
            </a:r>
            <a:r>
              <a:rPr lang="en-US" sz="4400"/>
              <a:t>	Harper’s Ferry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J</a:t>
            </a:r>
            <a:r>
              <a:rPr lang="en-US" sz="4400"/>
              <a:t>		the Goochland Pass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Sarah made this list, but needs a title.  Which would be her BEST choice? 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2590800" cy="4114800"/>
          </a:xfrm>
        </p:spPr>
        <p:txBody>
          <a:bodyPr/>
          <a:lstStyle/>
          <a:p>
            <a:r>
              <a:rPr lang="en-US" b="1" i="1">
                <a:solidFill>
                  <a:srgbClr val="FFFF00"/>
                </a:solidFill>
              </a:rPr>
              <a:t>Strong leadership</a:t>
            </a:r>
          </a:p>
          <a:p>
            <a:r>
              <a:rPr lang="en-US" b="1" i="1">
                <a:solidFill>
                  <a:srgbClr val="FFFF00"/>
                </a:solidFill>
              </a:rPr>
              <a:t>First President</a:t>
            </a:r>
          </a:p>
          <a:p>
            <a:r>
              <a:rPr lang="en-US" b="1" i="1">
                <a:solidFill>
                  <a:srgbClr val="FFFF00"/>
                </a:solidFill>
              </a:rPr>
              <a:t>Model of leadership for future presidents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981200"/>
            <a:ext cx="5943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</a:t>
            </a:r>
            <a:r>
              <a:rPr lang="en-US"/>
              <a:t>	Reasons George Washington Won the American Revolution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B</a:t>
            </a:r>
            <a:r>
              <a:rPr lang="en-US"/>
              <a:t>	Reasons George Washington was a Great General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C</a:t>
            </a:r>
            <a:r>
              <a:rPr lang="en-US"/>
              <a:t>	Reasons George Washington 	Provided Military Leadership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D</a:t>
            </a:r>
            <a:r>
              <a:rPr lang="en-US"/>
              <a:t>	Reasons George Washington is called the “Father of our Country”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Who is known as the “Father of the Constitution?”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5438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F</a:t>
            </a:r>
            <a:r>
              <a:rPr lang="en-US" sz="4400"/>
              <a:t>		Thomas Jefferson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G</a:t>
            </a:r>
            <a:r>
              <a:rPr lang="en-US" sz="4400"/>
              <a:t>	George Mason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H</a:t>
            </a:r>
            <a:r>
              <a:rPr lang="en-US" sz="4400"/>
              <a:t>	Patrick Henry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J</a:t>
            </a:r>
            <a:r>
              <a:rPr lang="en-US" sz="4400"/>
              <a:t>		James Madison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Which of the following does NOT describe James Madison?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</a:t>
            </a:r>
            <a:r>
              <a:rPr lang="en-US"/>
              <a:t>		He kept detailed notes during the 		Constitutional Convention.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B</a:t>
            </a:r>
            <a:r>
              <a:rPr lang="en-US"/>
              <a:t>		He had great skills of compromise.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C</a:t>
            </a:r>
            <a:r>
              <a:rPr lang="en-US"/>
              <a:t>		He believed in the importance of a 		Constitution.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D	</a:t>
            </a:r>
            <a:r>
              <a:rPr lang="en-US"/>
              <a:t>	He wrote the Virginia Statute for 		Religious Freedom.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543800" cy="1431925"/>
          </a:xfrm>
        </p:spPr>
        <p:txBody>
          <a:bodyPr/>
          <a:lstStyle/>
          <a:p>
            <a:r>
              <a:rPr lang="en-US" sz="4000"/>
              <a:t>Which Founding Father is correctly matched with his contribution to the New Nation?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F</a:t>
            </a:r>
            <a:r>
              <a:rPr lang="en-US"/>
              <a:t>		George Washington; Declaration of 	Independence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G</a:t>
            </a:r>
            <a:r>
              <a:rPr lang="en-US"/>
              <a:t>		Thomas Jefferson; Virginia 			Declaration of Rights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H</a:t>
            </a:r>
            <a:r>
              <a:rPr lang="en-US"/>
              <a:t>		James Madison; First President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J</a:t>
            </a:r>
            <a:r>
              <a:rPr lang="en-US"/>
              <a:t>		George Mason; Virginia Declaration 	of Rights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543800" cy="1431925"/>
          </a:xfrm>
        </p:spPr>
        <p:txBody>
          <a:bodyPr/>
          <a:lstStyle/>
          <a:p>
            <a:r>
              <a:rPr lang="en-US" sz="4000"/>
              <a:t>The new type of government started by the United States after the American Revolution was based upon a—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352800"/>
            <a:ext cx="7543800" cy="3124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A</a:t>
            </a:r>
            <a:r>
              <a:rPr lang="en-US" sz="4400"/>
              <a:t>	constitution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B</a:t>
            </a:r>
            <a:r>
              <a:rPr lang="en-US" sz="4400"/>
              <a:t>	charter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C</a:t>
            </a:r>
            <a:r>
              <a:rPr lang="en-US" sz="4400"/>
              <a:t>	statute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D</a:t>
            </a:r>
            <a:r>
              <a:rPr lang="en-US" sz="4400"/>
              <a:t>	proclamation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2	Which was an accomplishment of George Mason?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543800" cy="3962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Wrote the Declaration of Independence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Wrote the Constitution of the United States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Wrote Virginia Statute of Religious Freedom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Wrote the Virginia Declaration of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	Which two documents served as models for the Constitution and the Bill of Rights?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543800" cy="4191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Declaration of Independence and Virginia Gazette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Treaty of Paris and North Carolina Constitution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Virginia’s Declaration of Rights and Statute of Religious Freedom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Magna Carta and Charters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3	Which document discusses freedom of religion, freedom of press, and says that all Virginians have certain rights?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543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Virginia Declaration of Rights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Virginia Bill of Freedom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Virginia Statute of Religious Freedom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Virginia Document of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4	Which two documents did Thomas Jefferson write?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Virginia Declaration of Rights and Virginia Statute of Religious Freedom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Constitution of the United States and the Jamestown Charters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Virginia Statute for Religious Freedom and Declaration of Independence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Bill of Rights and the Emancipation Proclamation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>
              <a:buFontTx/>
              <a:buAutoNum type="arabicPlain" startAt="5"/>
            </a:pPr>
            <a:r>
              <a:rPr lang="en-US" sz="4000"/>
              <a:t>The Virginia Statute for Religious Freedom was the basis for—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543800" cy="3581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entire Constitution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First Amendment to the Constitution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Bill of Rights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Declaration of Independence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6	Geography influenced the movement of people and ideas as they moved—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543800" cy="3352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Beyond the Virginia frontier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Back to England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To the Eastern Shore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000"/>
              <a:t>To Mexico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543800" cy="1431925"/>
          </a:xfrm>
        </p:spPr>
        <p:txBody>
          <a:bodyPr/>
          <a:lstStyle/>
          <a:p>
            <a:r>
              <a:rPr lang="en-US" sz="4000"/>
              <a:t>7	After the American Revolution, many Virginians found better farmland and opportunities by moving—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0"/>
            <a:ext cx="7543800" cy="3048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North and west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South and west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North and east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South and east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543800" cy="1431925"/>
          </a:xfrm>
        </p:spPr>
        <p:txBody>
          <a:bodyPr/>
          <a:lstStyle/>
          <a:p>
            <a:r>
              <a:rPr lang="en-US" sz="4000"/>
              <a:t>8	What crop dried out the Earth and caused many Virginians to find better land?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543800" cy="3505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Corn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Wheat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Sugar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Tobacco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9	Which of the following is true of the Virginians moving south and west?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543800" cy="4038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They were trying to find their way back to England.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They were hoping to find a way to China.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They took their beliefs and cultures with them.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They did not take any possessions with them.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>
              <a:buFontTx/>
              <a:buAutoNum type="arabicPlain" startAt="10"/>
            </a:pPr>
            <a:r>
              <a:rPr lang="en-US" sz="4000"/>
              <a:t>The Cumberland Gap was important because it—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Let settlers cross the Appalachian Mountains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Meant the Appalachian Mountains were not crossable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Led to a place where gold was in the rivers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/>
              <a:t>Was where the American Indians all lived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11	Which is NOT a reason that George Washington is called the Father of Our Country?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He helped the British win the American Revolution.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He provided strong leadership to the new country.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He was the first president.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He provided a model of leadership for future presidents.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buFontTx/>
              <a:buAutoNum type="arabicPlain" startAt="12"/>
            </a:pPr>
            <a:r>
              <a:rPr lang="en-US"/>
              <a:t>James Madison is known as—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Father of Our Country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Father of the Constitution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Greatest President Ever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/>
              <a:t>The Cumberland Gap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Ideas expressed in the Virginia Declaration of Rights and the Virginia Statute for Religious Freedom served as models for the—</a:t>
            </a:r>
            <a:r>
              <a:rPr lang="en-US" sz="400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543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3600" b="1"/>
              <a:t>A</a:t>
            </a:r>
            <a:r>
              <a:rPr lang="en-US" sz="3600"/>
              <a:t>	Bill of Rights of the Constitution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 b="1"/>
              <a:t>B</a:t>
            </a:r>
            <a:r>
              <a:rPr lang="en-US" sz="3600"/>
              <a:t>	Declaration of Independence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 b="1"/>
              <a:t>C</a:t>
            </a:r>
            <a:r>
              <a:rPr lang="en-US" sz="3600"/>
              <a:t>	Emancipation Proclamation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 b="1"/>
              <a:t>D</a:t>
            </a:r>
            <a:r>
              <a:rPr lang="en-US" sz="3600"/>
              <a:t>	Equal Rights Amendment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13 Who is this list describing?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Believed in the importance of a Constitution</a:t>
            </a:r>
          </a:p>
          <a:p>
            <a:r>
              <a:rPr lang="en-US">
                <a:solidFill>
                  <a:srgbClr val="FFFF00"/>
                </a:solidFill>
              </a:rPr>
              <a:t>Kept detailed notes during the Constitutional Convention</a:t>
            </a:r>
          </a:p>
          <a:p>
            <a:r>
              <a:rPr lang="en-US">
                <a:solidFill>
                  <a:srgbClr val="FFFF00"/>
                </a:solidFill>
              </a:rPr>
              <a:t>Helped delegates compromise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lphaUcPeriod"/>
            </a:pPr>
            <a:r>
              <a:rPr lang="en-US"/>
              <a:t>George Mason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/>
              <a:t>Thomas Jefferson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/>
              <a:t>James Madison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/>
              <a:t>George Washington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14	Who wrote the Virginia Declaration of Rights?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Thomas Jefferson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George Mason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James Madison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4400"/>
              <a:t>George Washington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15	What type of government was the new nation?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543800" cy="3505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Monarchy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Constitutional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Haphazard</a:t>
            </a:r>
          </a:p>
          <a:p>
            <a:pPr marL="609600" indent="-609600">
              <a:buFont typeface="Wingdings" pitchFamily="2" charset="2"/>
              <a:buAutoNum type="alphaUcPeriod"/>
            </a:pPr>
            <a:r>
              <a:rPr lang="en-US" sz="5400"/>
              <a:t>Freelance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wrote the Virginia Declaration 	of Rights?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400" b="1"/>
              <a:t>F</a:t>
            </a:r>
            <a:r>
              <a:rPr lang="en-US" sz="4400"/>
              <a:t>		George Mason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G</a:t>
            </a:r>
            <a:r>
              <a:rPr lang="en-US" sz="4400"/>
              <a:t>	Thomas Jefferson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H</a:t>
            </a:r>
            <a:r>
              <a:rPr lang="en-US" sz="4400"/>
              <a:t>	James Madison</a:t>
            </a:r>
          </a:p>
          <a:p>
            <a:pPr>
              <a:buFont typeface="Wingdings" pitchFamily="2" charset="2"/>
              <a:buNone/>
            </a:pPr>
            <a:r>
              <a:rPr lang="en-US" sz="4400" b="1"/>
              <a:t>J</a:t>
            </a:r>
            <a:r>
              <a:rPr lang="en-US" sz="4400"/>
              <a:t>		Patrick Henry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Virginia Declaration of Rights 	discusses all of the following except—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543800" cy="342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/>
              <a:t>A</a:t>
            </a:r>
            <a:r>
              <a:rPr lang="en-US" sz="4000"/>
              <a:t>	freedom of religion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B</a:t>
            </a:r>
            <a:r>
              <a:rPr lang="en-US" sz="4000"/>
              <a:t>	freedom of press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C	</a:t>
            </a:r>
            <a:r>
              <a:rPr lang="en-US" sz="4000"/>
              <a:t>	certain rights for Virginians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D</a:t>
            </a:r>
            <a:r>
              <a:rPr lang="en-US" sz="4000"/>
              <a:t>	voting rights for slaves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Virginia Statue for Religious Freedom and the Declaration of Independence are the same because 	they both—</a:t>
            </a:r>
            <a:r>
              <a:rPr lang="en-US" sz="400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543800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/>
              <a:t>F</a:t>
            </a:r>
            <a:r>
              <a:rPr lang="en-US" sz="3600"/>
              <a:t>		were written by Thomas 	Jefferson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G</a:t>
            </a:r>
            <a:r>
              <a:rPr lang="en-US" sz="3600"/>
              <a:t>		called for a government by 	the people, not the king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H</a:t>
            </a:r>
            <a:r>
              <a:rPr lang="en-US" sz="3600"/>
              <a:t>	state that people should be 	free to worship as they 	please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J</a:t>
            </a:r>
            <a:r>
              <a:rPr lang="en-US" sz="3600"/>
              <a:t>		were written in the year 1776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document was the basis for the First Amendment of the Constitution?</a:t>
            </a:r>
            <a:r>
              <a:rPr lang="en-US" sz="4000"/>
              <a:t>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A</a:t>
            </a:r>
            <a:r>
              <a:rPr lang="en-US" sz="4000"/>
              <a:t>	Treaty of Paris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B</a:t>
            </a:r>
            <a:r>
              <a:rPr lang="en-US" sz="4000"/>
              <a:t>	Virginia Statute for Religious 	Freedom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C</a:t>
            </a:r>
            <a:r>
              <a:rPr lang="en-US" sz="4000"/>
              <a:t>		Declaration of 	Independence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D</a:t>
            </a:r>
            <a:r>
              <a:rPr lang="en-US" sz="4000"/>
              <a:t>	Articles of Confederation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influenced the movement of people and ideas as Virginians moved beyond the Virginia frontier?</a:t>
            </a:r>
            <a:r>
              <a:rPr lang="en-US" sz="400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5438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/>
              <a:t>F</a:t>
            </a:r>
            <a:r>
              <a:rPr lang="en-US" sz="4000"/>
              <a:t>		Architecture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G</a:t>
            </a:r>
            <a:r>
              <a:rPr lang="en-US" sz="4000"/>
              <a:t>	Religion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H	</a:t>
            </a:r>
            <a:r>
              <a:rPr lang="en-US" sz="4000"/>
              <a:t>Military</a:t>
            </a:r>
          </a:p>
          <a:p>
            <a:pPr>
              <a:buFont typeface="Wingdings" pitchFamily="2" charset="2"/>
              <a:buNone/>
            </a:pPr>
            <a:r>
              <a:rPr lang="en-US" sz="4000" b="1"/>
              <a:t>J</a:t>
            </a:r>
            <a:r>
              <a:rPr lang="en-US" sz="4000"/>
              <a:t>		Geography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543800" cy="1431925"/>
          </a:xfrm>
        </p:spPr>
        <p:txBody>
          <a:bodyPr/>
          <a:lstStyle/>
          <a:p>
            <a:r>
              <a:rPr lang="en-US" sz="4000"/>
              <a:t>After the American Revolution, many Virginians moved to the south and west to find—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7543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A</a:t>
            </a:r>
            <a:r>
              <a:rPr lang="en-US"/>
              <a:t>		better farmland and new 			opportunities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B	</a:t>
            </a:r>
            <a:r>
              <a:rPr lang="en-US"/>
              <a:t>	new religions and American 			Indians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C</a:t>
            </a:r>
            <a:r>
              <a:rPr lang="en-US"/>
              <a:t>		gold and silver in the mountains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D	</a:t>
            </a:r>
            <a:r>
              <a:rPr lang="en-US"/>
              <a:t>	a water route through American to 		Asia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104</TotalTime>
  <Words>602</Words>
  <Application>Microsoft Office PowerPoint</Application>
  <PresentationFormat>On-screen Show (4:3)</PresentationFormat>
  <Paragraphs>159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Tahoma</vt:lpstr>
      <vt:lpstr>Times New Roman</vt:lpstr>
      <vt:lpstr>Wingdings</vt:lpstr>
      <vt:lpstr>Shimmer</vt:lpstr>
      <vt:lpstr>May Madness</vt:lpstr>
      <vt:lpstr>1 Which two documents served as models for the Constitution and the Bill of Rights?</vt:lpstr>
      <vt:lpstr>Ideas expressed in the Virginia Declaration of Rights and the Virginia Statute for Religious Freedom served as models for the— </vt:lpstr>
      <vt:lpstr>Who wrote the Virginia Declaration  of Rights? </vt:lpstr>
      <vt:lpstr>The Virginia Declaration of Rights  discusses all of the following except— </vt:lpstr>
      <vt:lpstr>The Virginia Statue for Religious Freedom and the Declaration of Independence are the same because  they both— </vt:lpstr>
      <vt:lpstr>What document was the basis for the First Amendment of the Constitution? </vt:lpstr>
      <vt:lpstr>What influenced the movement of people and ideas as Virginians moved beyond the Virginia frontier? </vt:lpstr>
      <vt:lpstr>After the American Revolution, many Virginians moved to the south and west to find— </vt:lpstr>
      <vt:lpstr>The journal entry by a Virginia farmer is discussing— </vt:lpstr>
      <vt:lpstr>As Virginians moved west, they— </vt:lpstr>
      <vt:lpstr>Settlers crossed the Appalachian  Mountains through— </vt:lpstr>
      <vt:lpstr>Sarah made this list, but needs a title.  Which would be her BEST choice? </vt:lpstr>
      <vt:lpstr>Who is known as the “Father of the Constitution?” </vt:lpstr>
      <vt:lpstr>Which of the following does NOT describe James Madison? </vt:lpstr>
      <vt:lpstr>Which Founding Father is correctly matched with his contribution to the New Nation? </vt:lpstr>
      <vt:lpstr>The new type of government started by the United States after the American Revolution was based upon a— </vt:lpstr>
      <vt:lpstr>Slide 18</vt:lpstr>
      <vt:lpstr>2 Which was an accomplishment of George Mason?</vt:lpstr>
      <vt:lpstr>3 Which document discusses freedom of religion, freedom of press, and says that all Virginians have certain rights?</vt:lpstr>
      <vt:lpstr>4 Which two documents did Thomas Jefferson write?</vt:lpstr>
      <vt:lpstr>The Virginia Statute for Religious Freedom was the basis for—</vt:lpstr>
      <vt:lpstr>6 Geography influenced the movement of people and ideas as they moved—</vt:lpstr>
      <vt:lpstr>7 After the American Revolution, many Virginians found better farmland and opportunities by moving—</vt:lpstr>
      <vt:lpstr>8 What crop dried out the Earth and caused many Virginians to find better land?</vt:lpstr>
      <vt:lpstr>9 Which of the following is true of the Virginians moving south and west?</vt:lpstr>
      <vt:lpstr>The Cumberland Gap was important because it—</vt:lpstr>
      <vt:lpstr>11 Which is NOT a reason that George Washington is called the Father of Our Country?</vt:lpstr>
      <vt:lpstr>James Madison is known as—</vt:lpstr>
      <vt:lpstr>13 Who is this list describing?</vt:lpstr>
      <vt:lpstr>14 Who wrote the Virginia Declaration of Rights?</vt:lpstr>
      <vt:lpstr>15 What type of government was the new nation?</vt:lpstr>
    </vt:vector>
  </TitlesOfParts>
  <Company>Newport News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Nation</dc:title>
  <dc:creator>kate.wolfe</dc:creator>
  <cp:lastModifiedBy>Newport News Public Schools</cp:lastModifiedBy>
  <cp:revision>11</cp:revision>
  <dcterms:created xsi:type="dcterms:W3CDTF">2007-01-23T19:54:01Z</dcterms:created>
  <dcterms:modified xsi:type="dcterms:W3CDTF">2009-10-23T01:31:38Z</dcterms:modified>
</cp:coreProperties>
</file>